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Hyeon" charset="1" panose="00000000000000000000"/>
      <p:regular r:id="rId10"/>
    </p:embeddedFont>
    <p:embeddedFont>
      <p:font typeface="Nanum Gothic Regular" charset="1" panose="020D0604000000000000"/>
      <p:regular r:id="rId11"/>
    </p:embeddedFont>
    <p:embeddedFont>
      <p:font typeface="Nanum Gothic Regular Bold" charset="1" panose="020D0804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0" y="0"/>
                <a:ext cx="5177439" cy="2257492"/>
              </a:xfrm>
              <a:custGeom>
                <a:avLst/>
                <a:gdLst/>
                <a:ahLst/>
                <a:cxnLst/>
                <a:rect r="r" b="b" t="t" l="l"/>
                <a:pathLst>
                  <a:path h="2257492" w="5177439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72896" y="8561901"/>
            <a:ext cx="706759" cy="70675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708198" y="4363712"/>
            <a:ext cx="7036156" cy="345411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028700" y="8106982"/>
            <a:ext cx="15305568" cy="1161678"/>
            <a:chOff x="0" y="0"/>
            <a:chExt cx="20407424" cy="154890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0407424" cy="1548905"/>
              <a:chOff x="0" y="0"/>
              <a:chExt cx="14198090" cy="10776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>
                <a:off x="0" y="0"/>
                <a:ext cx="14199360" cy="1077622"/>
              </a:xfrm>
              <a:custGeom>
                <a:avLst/>
                <a:gdLst/>
                <a:ahLst/>
                <a:cxnLst/>
                <a:rect r="r" b="b" t="t" l="l"/>
                <a:pathLst>
                  <a:path h="1077622" w="14199360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839865" y="333740"/>
              <a:ext cx="1290214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latin typeface="Nanum Gothic Regular"/>
                </a:rPr>
                <a:t>2019180041 최현호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61342" y="8327584"/>
            <a:ext cx="720475" cy="720475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16795" y="2341858"/>
            <a:ext cx="12329377" cy="424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4400">
                <a:solidFill>
                  <a:srgbClr val="152544"/>
                </a:solidFill>
                <a:ea typeface="DoHyeon Bold"/>
              </a:rPr>
              <a:t>스크립트언어</a:t>
            </a:r>
          </a:p>
          <a:p>
            <a:pPr algn="ctr">
              <a:lnSpc>
                <a:spcPts val="15120"/>
              </a:lnSpc>
            </a:pPr>
            <a:r>
              <a:rPr lang="en-US" sz="14400">
                <a:solidFill>
                  <a:srgbClr val="152544"/>
                </a:solidFill>
                <a:ea typeface="DoHyeon Bold"/>
              </a:rPr>
              <a:t>중간 발표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8046" y="1064774"/>
            <a:ext cx="16031908" cy="8229600"/>
            <a:chOff x="0" y="0"/>
            <a:chExt cx="5423139" cy="278384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5423139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23139">
                  <a:moveTo>
                    <a:pt x="5298679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8679" y="0"/>
                  </a:lnTo>
                  <a:cubicBezTo>
                    <a:pt x="5367259" y="0"/>
                    <a:pt x="5423139" y="55880"/>
                    <a:pt x="5423139" y="124460"/>
                  </a:cubicBezTo>
                  <a:lnTo>
                    <a:pt x="5423139" y="2659380"/>
                  </a:lnTo>
                  <a:cubicBezTo>
                    <a:pt x="5423139" y="2727960"/>
                    <a:pt x="5367259" y="2783840"/>
                    <a:pt x="5298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49295" y="1394179"/>
            <a:ext cx="989410" cy="260334"/>
            <a:chOff x="0" y="0"/>
            <a:chExt cx="1319213" cy="34711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5964653" y="3916136"/>
            <a:ext cx="6358694" cy="4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 u="sng">
                <a:solidFill>
                  <a:srgbClr val="152544"/>
                </a:solidFill>
                <a:ea typeface="Nanum Gothic Regular"/>
              </a:rPr>
              <a:t>사용한 OpenAPI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4653" y="5830131"/>
            <a:ext cx="6358694" cy="4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 u="sng">
                <a:solidFill>
                  <a:srgbClr val="152544"/>
                </a:solidFill>
                <a:ea typeface="Nanum Gothic Regular"/>
              </a:rPr>
              <a:t>프로그램 GUI 및 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64653" y="7744126"/>
            <a:ext cx="6358694" cy="4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ea typeface="Nanum Gothic Regular"/>
              </a:rPr>
              <a:t>개발 일정 점검 및 시연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78853" y="2018928"/>
            <a:ext cx="7730294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750025" y="1294027"/>
            <a:ext cx="4773365" cy="3584146"/>
            <a:chOff x="0" y="0"/>
            <a:chExt cx="8456930" cy="63500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l="0" r="0" t="-287" b="-28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50025" y="5408827"/>
            <a:ext cx="4773365" cy="3584146"/>
            <a:chOff x="0" y="0"/>
            <a:chExt cx="845693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l="0" r="0" t="-15240" b="-1524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14055" y="2307904"/>
            <a:ext cx="4145245" cy="1556391"/>
            <a:chOff x="0" y="0"/>
            <a:chExt cx="5526993" cy="207518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901708"/>
              <a:ext cx="5526993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Regular"/>
                </a:rPr>
                <a:t>국립중앙의료원_전국 응급의료기관 조회 서비스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28641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Regular Bold"/>
                </a:rPr>
                <a:t>공공데이터포털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114055" y="6651304"/>
            <a:ext cx="4145245" cy="1099191"/>
            <a:chOff x="0" y="0"/>
            <a:chExt cx="5526993" cy="146558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01708"/>
              <a:ext cx="5526993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 Regular"/>
                </a:rPr>
                <a:t>Google Map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28641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 Regular Bold"/>
                </a:rPr>
                <a:t>Google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4424362"/>
            <a:ext cx="5576636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latin typeface="DoHyeon Bold"/>
              </a:rPr>
              <a:t>OpenAPI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27907" y="1476970"/>
            <a:ext cx="5741936" cy="793569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629772"/>
            <a:ext cx="6910589" cy="5027456"/>
            <a:chOff x="0" y="0"/>
            <a:chExt cx="9214119" cy="67032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61925"/>
              <a:ext cx="9214119" cy="1495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6600">
                  <a:solidFill>
                    <a:srgbClr val="152544"/>
                  </a:solidFill>
                  <a:ea typeface="DoHyeon Bold"/>
                </a:rPr>
                <a:t>프로그램 GUI 및 기능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04834"/>
              <a:ext cx="9214119" cy="5298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77240" indent="-388620" lvl="1">
                <a:lnSpc>
                  <a:spcPts val="82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지역에 따른 응급실 검색</a:t>
              </a:r>
            </a:p>
            <a:p>
              <a:pPr marL="777240" indent="-388620" lvl="1">
                <a:lnSpc>
                  <a:spcPts val="82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응급실 정보 확인(번호, 주소)</a:t>
              </a:r>
            </a:p>
            <a:p>
              <a:pPr marL="777240" indent="-388620" lvl="1">
                <a:lnSpc>
                  <a:spcPts val="82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병실 정보 확인</a:t>
              </a:r>
            </a:p>
            <a:p>
              <a:pPr marL="777240" indent="-388620" lvl="1">
                <a:lnSpc>
                  <a:spcPts val="82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응급실 위치 지도로 확인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24995" y="857250"/>
            <a:ext cx="1303801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개발 일정 점검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123804" y="2540176"/>
          <a:ext cx="16230600" cy="6532096"/>
        </p:xfrm>
        <a:graphic>
          <a:graphicData uri="http://schemas.openxmlformats.org/drawingml/2006/table">
            <a:tbl>
              <a:tblPr/>
              <a:tblGrid>
                <a:gridCol w="2661380"/>
                <a:gridCol w="6639908"/>
                <a:gridCol w="6929312"/>
              </a:tblGrid>
              <a:tr h="10800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Nanum Gothic Regular Bold"/>
                        </a:rPr>
                        <a:t>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Nanum Gothic Regular Bold"/>
                        </a:rPr>
                        <a:t>계획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Nanum Gothic Regular Bold"/>
                        </a:rPr>
                        <a:t>세부내용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10800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1주차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주제 선정 및 기획 발표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PPT 준비 및 주제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5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2주차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GUI 구현 및 API 연동 준비(100%)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간단하게 GUI를 구현(100%)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OpenAPI의 정보 연동 후 확인(100%)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5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3주차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기본 기능 구현 &amp; 중간발표 준비(90%)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응급실 정보 확인(80%), 검색 기능(80%)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지도 연동(100%), 중간발표 PPT 제작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5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4주차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기능 구현 마무리 &amp; 텔레그램 연동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즐겨찾기, 주변 응급실 찾기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3주차에 이어 구현 마무리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5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5주차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프로그램 최종 점검 &amp; 최종발표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프로그램 기능 최종 점검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최종 발표 PPT 준비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DAFir0Xm80A</dc:identifier>
  <dcterms:modified xsi:type="dcterms:W3CDTF">2011-08-01T06:04:30Z</dcterms:modified>
  <cp:revision>1</cp:revision>
  <dc:title>파란색 흰색 디지털리즘 기본 단순한 프레젠테이션</dc:title>
</cp:coreProperties>
</file>